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17F70-8B80-414B-910E-E32CCA035DA6}" v="7" dt="2024-03-11T13:24:28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86251" autoAdjust="0"/>
  </p:normalViewPr>
  <p:slideViewPr>
    <p:cSldViewPr snapToGrid="0">
      <p:cViewPr varScale="1">
        <p:scale>
          <a:sx n="98" d="100"/>
          <a:sy n="98" d="100"/>
        </p:scale>
        <p:origin x="126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que Teeuwen" userId="d5062c4e-17a1-4b9d-aa88-03e772453c85" providerId="ADAL" clId="{49517F70-8B80-414B-910E-E32CCA035DA6}"/>
    <pc:docChg chg="custSel modSld">
      <pc:chgData name="Angelique Teeuwen" userId="d5062c4e-17a1-4b9d-aa88-03e772453c85" providerId="ADAL" clId="{49517F70-8B80-414B-910E-E32CCA035DA6}" dt="2024-03-11T13:24:42.244" v="447" actId="20577"/>
      <pc:docMkLst>
        <pc:docMk/>
      </pc:docMkLst>
      <pc:sldChg chg="modSp mod">
        <pc:chgData name="Angelique Teeuwen" userId="d5062c4e-17a1-4b9d-aa88-03e772453c85" providerId="ADAL" clId="{49517F70-8B80-414B-910E-E32CCA035DA6}" dt="2024-03-11T12:26:42.851" v="25" actId="20577"/>
        <pc:sldMkLst>
          <pc:docMk/>
          <pc:sldMk cId="4075955071" sldId="256"/>
        </pc:sldMkLst>
        <pc:spChg chg="mod">
          <ac:chgData name="Angelique Teeuwen" userId="d5062c4e-17a1-4b9d-aa88-03e772453c85" providerId="ADAL" clId="{49517F70-8B80-414B-910E-E32CCA035DA6}" dt="2024-03-11T12:26:37.916" v="13" actId="20577"/>
          <ac:spMkLst>
            <pc:docMk/>
            <pc:sldMk cId="4075955071" sldId="256"/>
            <ac:spMk id="2" creationId="{ED37C1DF-C4EF-5287-7DA3-F693B9E39206}"/>
          </ac:spMkLst>
        </pc:spChg>
        <pc:spChg chg="mod">
          <ac:chgData name="Angelique Teeuwen" userId="d5062c4e-17a1-4b9d-aa88-03e772453c85" providerId="ADAL" clId="{49517F70-8B80-414B-910E-E32CCA035DA6}" dt="2024-03-11T12:26:42.851" v="25" actId="20577"/>
          <ac:spMkLst>
            <pc:docMk/>
            <pc:sldMk cId="4075955071" sldId="256"/>
            <ac:spMk id="3" creationId="{4D53FAE1-9302-A3D7-0DB0-392984C60CFB}"/>
          </ac:spMkLst>
        </pc:spChg>
      </pc:sldChg>
      <pc:sldChg chg="addSp modSp mod modNotesTx">
        <pc:chgData name="Angelique Teeuwen" userId="d5062c4e-17a1-4b9d-aa88-03e772453c85" providerId="ADAL" clId="{49517F70-8B80-414B-910E-E32CCA035DA6}" dt="2024-03-11T13:21:33.867" v="219" actId="20577"/>
        <pc:sldMkLst>
          <pc:docMk/>
          <pc:sldMk cId="2232077084" sldId="257"/>
        </pc:sldMkLst>
        <pc:spChg chg="add mod">
          <ac:chgData name="Angelique Teeuwen" userId="d5062c4e-17a1-4b9d-aa88-03e772453c85" providerId="ADAL" clId="{49517F70-8B80-414B-910E-E32CCA035DA6}" dt="2024-03-11T13:18:04.208" v="83" actId="20577"/>
          <ac:spMkLst>
            <pc:docMk/>
            <pc:sldMk cId="2232077084" sldId="257"/>
            <ac:spMk id="2" creationId="{0D3AB0A8-9B1C-0403-872A-CEBD11B67CCD}"/>
          </ac:spMkLst>
        </pc:spChg>
        <pc:picChg chg="add mod">
          <ac:chgData name="Angelique Teeuwen" userId="d5062c4e-17a1-4b9d-aa88-03e772453c85" providerId="ADAL" clId="{49517F70-8B80-414B-910E-E32CCA035DA6}" dt="2024-03-11T13:21:17.280" v="148" actId="14100"/>
          <ac:picMkLst>
            <pc:docMk/>
            <pc:sldMk cId="2232077084" sldId="257"/>
            <ac:picMk id="5" creationId="{1DE7B46C-2875-26CE-D368-99B0CDAB91F8}"/>
          </ac:picMkLst>
        </pc:picChg>
      </pc:sldChg>
      <pc:sldChg chg="addSp modSp mod modNotesTx">
        <pc:chgData name="Angelique Teeuwen" userId="d5062c4e-17a1-4b9d-aa88-03e772453c85" providerId="ADAL" clId="{49517F70-8B80-414B-910E-E32CCA035DA6}" dt="2024-03-11T13:22:20.275" v="330" actId="20577"/>
        <pc:sldMkLst>
          <pc:docMk/>
          <pc:sldMk cId="2979200236" sldId="258"/>
        </pc:sldMkLst>
        <pc:spChg chg="add mod">
          <ac:chgData name="Angelique Teeuwen" userId="d5062c4e-17a1-4b9d-aa88-03e772453c85" providerId="ADAL" clId="{49517F70-8B80-414B-910E-E32CCA035DA6}" dt="2024-03-11T13:22:06.626" v="265" actId="20577"/>
          <ac:spMkLst>
            <pc:docMk/>
            <pc:sldMk cId="2979200236" sldId="258"/>
            <ac:spMk id="2" creationId="{7C1A6936-9C3B-64CB-B104-6BE052F726F5}"/>
          </ac:spMkLst>
        </pc:spChg>
      </pc:sldChg>
      <pc:sldChg chg="addSp delSp modSp mod">
        <pc:chgData name="Angelique Teeuwen" userId="d5062c4e-17a1-4b9d-aa88-03e772453c85" providerId="ADAL" clId="{49517F70-8B80-414B-910E-E32CCA035DA6}" dt="2024-03-11T13:24:00.371" v="386" actId="1076"/>
        <pc:sldMkLst>
          <pc:docMk/>
          <pc:sldMk cId="1236724127" sldId="259"/>
        </pc:sldMkLst>
        <pc:spChg chg="add mod">
          <ac:chgData name="Angelique Teeuwen" userId="d5062c4e-17a1-4b9d-aa88-03e772453c85" providerId="ADAL" clId="{49517F70-8B80-414B-910E-E32CCA035DA6}" dt="2024-03-11T13:23:05.178" v="373" actId="20577"/>
          <ac:spMkLst>
            <pc:docMk/>
            <pc:sldMk cId="1236724127" sldId="259"/>
            <ac:spMk id="2" creationId="{29353CC1-1141-799B-9CE3-1EF0316981A3}"/>
          </ac:spMkLst>
        </pc:spChg>
        <pc:picChg chg="add del mod">
          <ac:chgData name="Angelique Teeuwen" userId="d5062c4e-17a1-4b9d-aa88-03e772453c85" providerId="ADAL" clId="{49517F70-8B80-414B-910E-E32CCA035DA6}" dt="2024-03-11T13:23:40.946" v="380" actId="478"/>
          <ac:picMkLst>
            <pc:docMk/>
            <pc:sldMk cId="1236724127" sldId="259"/>
            <ac:picMk id="5" creationId="{85C59138-5BF3-77CD-EBA1-C87A1F438838}"/>
          </ac:picMkLst>
        </pc:picChg>
        <pc:picChg chg="add mod">
          <ac:chgData name="Angelique Teeuwen" userId="d5062c4e-17a1-4b9d-aa88-03e772453c85" providerId="ADAL" clId="{49517F70-8B80-414B-910E-E32CCA035DA6}" dt="2024-03-11T13:24:00.371" v="386" actId="1076"/>
          <ac:picMkLst>
            <pc:docMk/>
            <pc:sldMk cId="1236724127" sldId="259"/>
            <ac:picMk id="7" creationId="{46D72C39-0AED-C57F-68B6-2550102DAA16}"/>
          </ac:picMkLst>
        </pc:picChg>
      </pc:sldChg>
      <pc:sldChg chg="addSp modSp mod">
        <pc:chgData name="Angelique Teeuwen" userId="d5062c4e-17a1-4b9d-aa88-03e772453c85" providerId="ADAL" clId="{49517F70-8B80-414B-910E-E32CCA035DA6}" dt="2024-03-11T13:24:42.244" v="447" actId="20577"/>
        <pc:sldMkLst>
          <pc:docMk/>
          <pc:sldMk cId="1524626403" sldId="260"/>
        </pc:sldMkLst>
        <pc:spChg chg="add mod">
          <ac:chgData name="Angelique Teeuwen" userId="d5062c4e-17a1-4b9d-aa88-03e772453c85" providerId="ADAL" clId="{49517F70-8B80-414B-910E-E32CCA035DA6}" dt="2024-03-11T13:24:42.244" v="447" actId="20577"/>
          <ac:spMkLst>
            <pc:docMk/>
            <pc:sldMk cId="1524626403" sldId="260"/>
            <ac:spMk id="2" creationId="{58A70815-7E3F-7D5F-BDBD-7979EA665E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234E-653D-48F4-AECC-97195FBEB599}" type="datetimeFigureOut">
              <a:rPr lang="nl-NL" smtClean="0"/>
              <a:t>11-3-2024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323E3-9F8B-4DC4-BAE3-53785B6CCD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83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Laat de Blue-bot het afval naar de juiste container brengen. Bespreek met de kinderen waar welk afval naartoe mag gaan.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323E3-9F8B-4DC4-BAE3-53785B6CCDB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21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Met deze opdracht werken de kinderen zonder de Blue-bot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323E3-9F8B-4DC4-BAE3-53785B6CCDB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41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verven, Moderne kunst, Schilderverf, kunst">
            <a:extLst>
              <a:ext uri="{FF2B5EF4-FFF2-40B4-BE49-F238E27FC236}">
                <a16:creationId xmlns:a16="http://schemas.microsoft.com/office/drawing/2014/main" id="{B4088EC0-9308-CFB8-6808-2E18B07A3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8" b="104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37C1DF-C4EF-5287-7DA3-F693B9E39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5200" dirty="0">
                <a:solidFill>
                  <a:srgbClr val="FFFFFF"/>
                </a:solidFill>
              </a:rPr>
              <a:t>Afval </a:t>
            </a:r>
            <a:r>
              <a:rPr lang="nl-NL" sz="5200" dirty="0" err="1">
                <a:solidFill>
                  <a:srgbClr val="FFFFFF"/>
                </a:solidFill>
              </a:rPr>
              <a:t>recyling</a:t>
            </a:r>
            <a:endParaRPr lang="nl-NL" sz="5200" dirty="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53FAE1-9302-A3D7-0DB0-392984C60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Blue-bot les</a:t>
            </a:r>
          </a:p>
        </p:txBody>
      </p:sp>
    </p:spTree>
    <p:extLst>
      <p:ext uri="{BB962C8B-B14F-4D97-AF65-F5344CB8AC3E}">
        <p14:creationId xmlns:p14="http://schemas.microsoft.com/office/powerpoint/2010/main" val="407595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tekst, fotolijst, schermopname, Rechthoek&#10;&#10;Automatisch gegenereerde beschrijving">
            <a:extLst>
              <a:ext uri="{FF2B5EF4-FFF2-40B4-BE49-F238E27FC236}">
                <a16:creationId xmlns:a16="http://schemas.microsoft.com/office/drawing/2014/main" id="{0F267E1C-AAC5-610E-ADDC-960E2468A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70" b="2888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D3AB0A8-9B1C-0403-872A-CEBD11B67CCD}"/>
              </a:ext>
            </a:extLst>
          </p:cNvPr>
          <p:cNvSpPr txBox="1"/>
          <p:nvPr/>
        </p:nvSpPr>
        <p:spPr>
          <a:xfrm>
            <a:off x="2642532" y="981512"/>
            <a:ext cx="570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Afvalscheiding avontuur met de Blue-bot op de </a:t>
            </a:r>
            <a:r>
              <a:rPr lang="nl-NL" dirty="0" err="1"/>
              <a:t>beebotmat</a:t>
            </a:r>
            <a:endParaRPr lang="nl-NL" dirty="0"/>
          </a:p>
        </p:txBody>
      </p:sp>
      <p:pic>
        <p:nvPicPr>
          <p:cNvPr id="5" name="Afbeelding 4" descr="Afbeelding met schermopname, Grafische software, plein, pixel&#10;&#10;Automatisch gegenereerde beschrijving">
            <a:extLst>
              <a:ext uri="{FF2B5EF4-FFF2-40B4-BE49-F238E27FC236}">
                <a16:creationId xmlns:a16="http://schemas.microsoft.com/office/drawing/2014/main" id="{1DE7B46C-2875-26CE-D368-99B0CDAB9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93" y="1945531"/>
            <a:ext cx="5457218" cy="3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7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tekst, fotolijst, schermopname, Rechthoek&#10;&#10;Automatisch gegenereerde beschrijving">
            <a:extLst>
              <a:ext uri="{FF2B5EF4-FFF2-40B4-BE49-F238E27FC236}">
                <a16:creationId xmlns:a16="http://schemas.microsoft.com/office/drawing/2014/main" id="{0F267E1C-AAC5-610E-ADDC-960E2468A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70" b="2888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C1A6936-9C3B-64CB-B104-6BE052F726F5}"/>
              </a:ext>
            </a:extLst>
          </p:cNvPr>
          <p:cNvSpPr txBox="1"/>
          <p:nvPr/>
        </p:nvSpPr>
        <p:spPr>
          <a:xfrm>
            <a:off x="2791838" y="1108953"/>
            <a:ext cx="468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Afvalrace met Blue-bots: leerzaam en duurzaam</a:t>
            </a:r>
          </a:p>
        </p:txBody>
      </p:sp>
    </p:spTree>
    <p:extLst>
      <p:ext uri="{BB962C8B-B14F-4D97-AF65-F5344CB8AC3E}">
        <p14:creationId xmlns:p14="http://schemas.microsoft.com/office/powerpoint/2010/main" val="297920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tekst, schermopname, Rechthoek, fotolijst&#10;&#10;Automatisch gegenereerde beschrijving">
            <a:extLst>
              <a:ext uri="{FF2B5EF4-FFF2-40B4-BE49-F238E27FC236}">
                <a16:creationId xmlns:a16="http://schemas.microsoft.com/office/drawing/2014/main" id="{80D0504C-44FE-8F6D-AD5D-6416EF34B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52" b="300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9353CC1-1141-799B-9CE3-1EF0316981A3}"/>
              </a:ext>
            </a:extLst>
          </p:cNvPr>
          <p:cNvSpPr txBox="1"/>
          <p:nvPr/>
        </p:nvSpPr>
        <p:spPr>
          <a:xfrm>
            <a:off x="2480553" y="1089498"/>
            <a:ext cx="43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Blue-bot avonturen: bouw je eigen parcours</a:t>
            </a:r>
          </a:p>
        </p:txBody>
      </p:sp>
      <p:pic>
        <p:nvPicPr>
          <p:cNvPr id="7" name="Afbeelding 6" descr="Afbeelding met Houten blok, timmerhout, houten, Houtbewerking&#10;&#10;Automatisch gegenereerde beschrijving">
            <a:extLst>
              <a:ext uri="{FF2B5EF4-FFF2-40B4-BE49-F238E27FC236}">
                <a16:creationId xmlns:a16="http://schemas.microsoft.com/office/drawing/2014/main" id="{46D72C39-0AED-C57F-68B6-2550102DA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2927" y="2029431"/>
            <a:ext cx="3511686" cy="26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2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tekst, schermopname, Rechthoek, fotolijst&#10;&#10;Automatisch gegenereerde beschrijving">
            <a:extLst>
              <a:ext uri="{FF2B5EF4-FFF2-40B4-BE49-F238E27FC236}">
                <a16:creationId xmlns:a16="http://schemas.microsoft.com/office/drawing/2014/main" id="{80D0504C-44FE-8F6D-AD5D-6416EF34B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52" b="3006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8A70815-7E3F-7D5F-BDBD-7979EA665EE1}"/>
              </a:ext>
            </a:extLst>
          </p:cNvPr>
          <p:cNvSpPr txBox="1"/>
          <p:nvPr/>
        </p:nvSpPr>
        <p:spPr>
          <a:xfrm>
            <a:off x="2704289" y="933855"/>
            <a:ext cx="603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Blue-bot avonturen: bouw je eigen parcours </a:t>
            </a:r>
            <a:r>
              <a:rPr lang="nl-NL"/>
              <a:t>(vervolgopdracht)</a:t>
            </a:r>
          </a:p>
        </p:txBody>
      </p:sp>
    </p:spTree>
    <p:extLst>
      <p:ext uri="{BB962C8B-B14F-4D97-AF65-F5344CB8AC3E}">
        <p14:creationId xmlns:p14="http://schemas.microsoft.com/office/powerpoint/2010/main" val="152462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25a6a-5df6-4131-8bd4-46fe0d3f3be6">
      <Terms xmlns="http://schemas.microsoft.com/office/infopath/2007/PartnerControls"/>
    </lcf76f155ced4ddcb4097134ff3c332f>
    <TaxCatchAll xmlns="62df26fc-5138-4420-8374-9eac070603a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83AE6B835BF4D9E17AEF0A784296C" ma:contentTypeVersion="13" ma:contentTypeDescription="Een nieuw document maken." ma:contentTypeScope="" ma:versionID="2684c99d934ad63680b6b625623eb102">
  <xsd:schema xmlns:xsd="http://www.w3.org/2001/XMLSchema" xmlns:xs="http://www.w3.org/2001/XMLSchema" xmlns:p="http://schemas.microsoft.com/office/2006/metadata/properties" xmlns:ns2="bce25a6a-5df6-4131-8bd4-46fe0d3f3be6" xmlns:ns3="62df26fc-5138-4420-8374-9eac070603a0" targetNamespace="http://schemas.microsoft.com/office/2006/metadata/properties" ma:root="true" ma:fieldsID="12f05800de1eddec46d733bed5519069" ns2:_="" ns3:_="">
    <xsd:import namespace="bce25a6a-5df6-4131-8bd4-46fe0d3f3be6"/>
    <xsd:import namespace="62df26fc-5138-4420-8374-9eac07060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25a6a-5df6-4131-8bd4-46fe0d3f3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7b5585b-ca92-4af9-9e07-1ee049848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f26fc-5138-4420-8374-9eac070603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3d1d04-60c8-4243-8bf5-32def632b6ea}" ma:internalName="TaxCatchAll" ma:showField="CatchAllData" ma:web="62df26fc-5138-4420-8374-9eac07060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4A1DC2-BBC4-41C4-AD27-E75D0D6703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CE8EDC-D525-4BC1-96E7-745C25D1671B}">
  <ds:schemaRefs>
    <ds:schemaRef ds:uri="http://schemas.microsoft.com/office/2006/metadata/properties"/>
    <ds:schemaRef ds:uri="http://schemas.microsoft.com/office/infopath/2007/PartnerControls"/>
    <ds:schemaRef ds:uri="bce25a6a-5df6-4131-8bd4-46fe0d3f3be6"/>
    <ds:schemaRef ds:uri="62df26fc-5138-4420-8374-9eac070603a0"/>
  </ds:schemaRefs>
</ds:datastoreItem>
</file>

<file path=customXml/itemProps3.xml><?xml version="1.0" encoding="utf-8"?>
<ds:datastoreItem xmlns:ds="http://schemas.openxmlformats.org/officeDocument/2006/customXml" ds:itemID="{8DD152F5-6A10-4C6A-A6BC-3B7BDF5824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25a6a-5df6-4131-8bd4-46fe0d3f3be6"/>
    <ds:schemaRef ds:uri="62df26fc-5138-4420-8374-9eac07060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69</Words>
  <Application>Microsoft Office PowerPoint</Application>
  <PresentationFormat>Breedbeeld</PresentationFormat>
  <Paragraphs>10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office theme</vt:lpstr>
      <vt:lpstr>Afval recyling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Angelique Teeuwen</cp:lastModifiedBy>
  <cp:revision>24</cp:revision>
  <dcterms:created xsi:type="dcterms:W3CDTF">2013-07-15T20:26:40Z</dcterms:created>
  <dcterms:modified xsi:type="dcterms:W3CDTF">2024-03-11T13:24:46Z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0x01010032A83AE6B835BF4D9E17AEF0A784296C</vt:lpwstr>
  </property>
  <property fmtid="{D5CDD505-2E9C-101B-9397-08002B2CF9AE}" pid="3" name="MediaServiceImageTags">
    <vt:lpwstr/>
  </property>
</Properties>
</file>